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  <p:sldId id="257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836712"/>
            <a:ext cx="727280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Цикл краткосрочных образовательных практик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ЦВЕТНАЯ ЛАБОРАТОРИЯ</a:t>
            </a:r>
          </a:p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«Тёплые цвета»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«Холодные цвета»</a:t>
            </a: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Направленность: познавательная.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Возраст  участников: 4-5 лет.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Количество встреч: по 3.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Автор и руководитель: Маланинцева Вероника Витальевна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140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Эдуард\Desktop\Фото телефон Вероника декабрь, 2017\15084149281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066779"/>
            <a:ext cx="4816832" cy="3612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Эдуард\Desktop\Фото телефон Вероника декабрь, 2017\IMG_20171019_16264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148" y="4780975"/>
            <a:ext cx="2576880" cy="1932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Эдуард\Desktop\Фото телефон Вероника декабрь, 2017\IMG_20171019_16265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780975"/>
            <a:ext cx="2620701" cy="196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60" y="476672"/>
            <a:ext cx="5040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КОП «Цветная лаборатория. Тёплые цвета»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895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11560" y="476672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КОП «Цветная лаборатория. Холодные цвета»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40" name="Picture 16" descr="C:\Users\Эдуард\Desktop\Фото телефон Вероника декабрь, 2017\IMG_20171129_16214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124744"/>
            <a:ext cx="4651156" cy="3488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C:\Users\Эдуард\Desktop\Фото телефон Вероника декабрь, 2017\IMG_20171129_16160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743153"/>
            <a:ext cx="2472267" cy="185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C:\Users\Эдуард\Desktop\Фото телефон Вероника декабрь, 2017\IMG_20171129_16023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059" y="4743153"/>
            <a:ext cx="2447325" cy="1835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7415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43808" y="2492896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023060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</TotalTime>
  <Words>57</Words>
  <Application>Microsoft Office PowerPoint</Application>
  <PresentationFormat>Экран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Эдуард</dc:creator>
  <cp:lastModifiedBy>Эдуард</cp:lastModifiedBy>
  <cp:revision>4</cp:revision>
  <dcterms:created xsi:type="dcterms:W3CDTF">2017-12-19T14:40:23Z</dcterms:created>
  <dcterms:modified xsi:type="dcterms:W3CDTF">2017-12-19T15:12:13Z</dcterms:modified>
</cp:coreProperties>
</file>